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2AA3D-DA63-412D-B55E-EB70055AD75C}"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419125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2AA3D-DA63-412D-B55E-EB70055AD75C}"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177274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2AA3D-DA63-412D-B55E-EB70055AD75C}"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149147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2AA3D-DA63-412D-B55E-EB70055AD75C}"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387324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2AA3D-DA63-412D-B55E-EB70055AD75C}"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35484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02AA3D-DA63-412D-B55E-EB70055AD75C}"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264157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02AA3D-DA63-412D-B55E-EB70055AD75C}"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101082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2AA3D-DA63-412D-B55E-EB70055AD75C}"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41686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2AA3D-DA63-412D-B55E-EB70055AD75C}"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113222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2AA3D-DA63-412D-B55E-EB70055AD75C}"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38890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2AA3D-DA63-412D-B55E-EB70055AD75C}"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7197-ED4F-4E74-A74A-C29F0557BCBE}" type="slidenum">
              <a:rPr lang="en-US" smtClean="0"/>
              <a:t>‹#›</a:t>
            </a:fld>
            <a:endParaRPr lang="en-US"/>
          </a:p>
        </p:txBody>
      </p:sp>
    </p:spTree>
    <p:extLst>
      <p:ext uri="{BB962C8B-B14F-4D97-AF65-F5344CB8AC3E}">
        <p14:creationId xmlns:p14="http://schemas.microsoft.com/office/powerpoint/2010/main" val="192002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2AA3D-DA63-412D-B55E-EB70055AD75C}" type="datetimeFigureOut">
              <a:rPr lang="en-US" smtClean="0"/>
              <a:t>5/29/2020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97197-ED4F-4E74-A74A-C29F0557BCBE}" type="slidenum">
              <a:rPr lang="en-US" smtClean="0"/>
              <a:t>‹#›</a:t>
            </a:fld>
            <a:endParaRPr lang="en-US"/>
          </a:p>
        </p:txBody>
      </p:sp>
    </p:spTree>
    <p:extLst>
      <p:ext uri="{BB962C8B-B14F-4D97-AF65-F5344CB8AC3E}">
        <p14:creationId xmlns:p14="http://schemas.microsoft.com/office/powerpoint/2010/main" val="209794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728192"/>
          </a:xfrm>
        </p:spPr>
        <p:txBody>
          <a:bodyPr>
            <a:noAutofit/>
          </a:bodyPr>
          <a:lstStyle/>
          <a:p>
            <a:r>
              <a:rPr lang="sr-Cyrl-RS" sz="5400" b="1" dirty="0" smtClean="0">
                <a:latin typeface="+mn-lt"/>
                <a:cs typeface="Arial" pitchFamily="34" charset="0"/>
              </a:rPr>
              <a:t>ШЕСТАЦИ </a:t>
            </a:r>
            <a:r>
              <a:rPr lang="en-US" sz="5400" b="1" dirty="0" smtClean="0">
                <a:latin typeface="+mn-lt"/>
                <a:cs typeface="Arial" pitchFamily="34" charset="0"/>
              </a:rPr>
              <a:t/>
            </a:r>
            <a:br>
              <a:rPr lang="en-US" sz="5400" b="1" dirty="0" smtClean="0">
                <a:latin typeface="+mn-lt"/>
                <a:cs typeface="Arial" pitchFamily="34" charset="0"/>
              </a:rPr>
            </a:br>
            <a:r>
              <a:rPr lang="sr-Cyrl-RS" sz="5400" b="1" dirty="0" smtClean="0">
                <a:latin typeface="+mn-lt"/>
                <a:cs typeface="Arial" pitchFamily="34" charset="0"/>
              </a:rPr>
              <a:t>ДЕТЕКТИВИ</a:t>
            </a:r>
            <a:endParaRPr lang="en-US" sz="5400" b="1" dirty="0">
              <a:latin typeface="+mn-lt"/>
              <a:cs typeface="Arial" pitchFamily="34" charset="0"/>
            </a:endParaRPr>
          </a:p>
        </p:txBody>
      </p:sp>
      <p:sp>
        <p:nvSpPr>
          <p:cNvPr id="3" name="Subtitle 2"/>
          <p:cNvSpPr>
            <a:spLocks noGrp="1"/>
          </p:cNvSpPr>
          <p:nvPr>
            <p:ph type="subTitle" idx="1"/>
          </p:nvPr>
        </p:nvSpPr>
        <p:spPr>
          <a:xfrm>
            <a:off x="1403648" y="5013176"/>
            <a:ext cx="6400800" cy="622920"/>
          </a:xfrm>
        </p:spPr>
        <p:txBody>
          <a:bodyPr>
            <a:normAutofit/>
          </a:bodyPr>
          <a:lstStyle/>
          <a:p>
            <a:r>
              <a:rPr lang="sr-Cyrl-RS" sz="2400" b="1" dirty="0" smtClean="0">
                <a:solidFill>
                  <a:schemeClr val="tx1"/>
                </a:solidFill>
                <a:cs typeface="Arial" pitchFamily="34" charset="0"/>
              </a:rPr>
              <a:t>Марина Миладиновић</a:t>
            </a:r>
          </a:p>
        </p:txBody>
      </p:sp>
    </p:spTree>
    <p:extLst>
      <p:ext uri="{BB962C8B-B14F-4D97-AF65-F5344CB8AC3E}">
        <p14:creationId xmlns:p14="http://schemas.microsoft.com/office/powerpoint/2010/main" val="421117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476672"/>
            <a:ext cx="8229600" cy="4525963"/>
          </a:xfrm>
        </p:spPr>
        <p:txBody>
          <a:bodyPr>
            <a:normAutofit/>
          </a:bodyPr>
          <a:lstStyle/>
          <a:p>
            <a:pPr marL="0" indent="0" algn="just">
              <a:lnSpc>
                <a:spcPct val="150000"/>
              </a:lnSpc>
              <a:buNone/>
            </a:pPr>
            <a:r>
              <a:rPr lang="ru-RU" sz="1800" dirty="0" smtClean="0"/>
              <a:t>Три биљке нашле су се у невољи. Биле су веома гладне. Златна рибица прошла је поред њих и приметила да су готово увенуле. Одлучила је да </a:t>
            </a:r>
            <a:r>
              <a:rPr lang="sr-Cyrl-RS" sz="1800" dirty="0" smtClean="0"/>
              <a:t>им помогне и испуни три жеље. Свака је бирала по једну</a:t>
            </a:r>
            <a:r>
              <a:rPr lang="ru-RU" sz="1800" dirty="0" smtClean="0"/>
              <a:t>. Прва биљка је пожелела воду и рибица им је то омогућила, друга је изабрала угљен-диоксид и рибица га је створила. Шта је тражила трећа биљка?</a:t>
            </a:r>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014961"/>
            <a:ext cx="2367022" cy="315602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500"/>
          <a:stretch/>
        </p:blipFill>
        <p:spPr>
          <a:xfrm>
            <a:off x="2996584" y="3234038"/>
            <a:ext cx="5832648" cy="2717873"/>
          </a:xfrm>
          <a:prstGeom prst="rect">
            <a:avLst/>
          </a:prstGeom>
        </p:spPr>
      </p:pic>
    </p:spTree>
    <p:extLst>
      <p:ext uri="{BB962C8B-B14F-4D97-AF65-F5344CB8AC3E}">
        <p14:creationId xmlns:p14="http://schemas.microsoft.com/office/powerpoint/2010/main" val="4277225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25963"/>
          </a:xfrm>
        </p:spPr>
        <p:txBody>
          <a:bodyPr>
            <a:normAutofit/>
          </a:bodyPr>
          <a:lstStyle/>
          <a:p>
            <a:pPr marL="0" indent="0" algn="just">
              <a:lnSpc>
                <a:spcPct val="150000"/>
              </a:lnSpc>
              <a:buNone/>
            </a:pPr>
            <a:r>
              <a:rPr lang="ru-RU" sz="1800" dirty="0" smtClean="0"/>
              <a:t>Катарина је желела да пронађе ринију у природи. Тата јој је објаснио да се ринија може сматрати „пиониром“ копнених биљака и да је данас неће наћи у природи. Шта је значило да је ринија „пионир“ и зашто је данас немогуће наћи ринију?</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896178"/>
            <a:ext cx="5056480" cy="32386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704661"/>
            <a:ext cx="1913378" cy="3933056"/>
          </a:xfrm>
          <a:prstGeom prst="rect">
            <a:avLst/>
          </a:prstGeom>
        </p:spPr>
      </p:pic>
    </p:spTree>
    <p:extLst>
      <p:ext uri="{BB962C8B-B14F-4D97-AF65-F5344CB8AC3E}">
        <p14:creationId xmlns:p14="http://schemas.microsoft.com/office/powerpoint/2010/main" val="105930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476672"/>
            <a:ext cx="8229600" cy="4525963"/>
          </a:xfrm>
        </p:spPr>
        <p:txBody>
          <a:bodyPr>
            <a:normAutofit/>
          </a:bodyPr>
          <a:lstStyle/>
          <a:p>
            <a:pPr marL="0" indent="0" algn="just">
              <a:lnSpc>
                <a:spcPct val="150000"/>
              </a:lnSpc>
              <a:buNone/>
            </a:pPr>
            <a:r>
              <a:rPr lang="sr-Cyrl-RS" sz="1800" dirty="0" smtClean="0"/>
              <a:t>Ешерихија, квасац, амеба, клостридијум, салмонела и парамецијум желе да играју „између две ватре“. Капитени су ешерихија и амеба. Ешерихијин тим ће се звати прокарије. Како ће се звати супарнички тим и како ће изгледати расподела играча?</a:t>
            </a: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64904"/>
            <a:ext cx="2011166" cy="41340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792284"/>
            <a:ext cx="5874830" cy="3400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52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normAutofit/>
          </a:bodyPr>
          <a:lstStyle/>
          <a:p>
            <a:pPr marL="0" indent="0" algn="just">
              <a:lnSpc>
                <a:spcPct val="150000"/>
              </a:lnSpc>
              <a:buNone/>
            </a:pPr>
            <a:r>
              <a:rPr lang="ru-RU" sz="1800" dirty="0" smtClean="0"/>
              <a:t>Те вечери скоро сви инсекти у шуми били су на журки. Након три сата играња, уморили су се и огледнели. Угледали су зелени организам који је непомично стајао недалеко од њих. Одмах су му пришли и навалили да се хране њиме. Један скакавац није био сигуран да је раније јео такву биљку, међутим остали су га убедили да мора бити биљка: зелене је боје и не помиче се. Уместо листова и цветова има шеширић. Да ли је скакавац био у праву и, ако јесте, чиме су се то инсекти хранили?</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573016"/>
            <a:ext cx="4079788" cy="2461473"/>
          </a:xfrm>
          <a:prstGeom prst="rect">
            <a:avLst/>
          </a:prstGeom>
        </p:spPr>
      </p:pic>
    </p:spTree>
    <p:extLst>
      <p:ext uri="{BB962C8B-B14F-4D97-AF65-F5344CB8AC3E}">
        <p14:creationId xmlns:p14="http://schemas.microsoft.com/office/powerpoint/2010/main" val="251251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normAutofit/>
          </a:bodyPr>
          <a:lstStyle/>
          <a:p>
            <a:pPr marL="0" indent="0" algn="just">
              <a:lnSpc>
                <a:spcPct val="150000"/>
              </a:lnSpc>
              <a:buNone/>
            </a:pPr>
            <a:r>
              <a:rPr lang="sr-Cyrl-RS" sz="1800" dirty="0" smtClean="0"/>
              <a:t>Биле су две екипе: једну су чиниле млечике из Србије (витке, зелене), а другу кактуси из Америке (лоптасти и бодљикави). Планирали су да играју покер. Једна млечика је препознала рођака међу кактусима. Како то да јој је бодљикава лоптаста, биљка рођака једној виткој млечики и да ли је та бодљикава биљка (рођака) уопште кактус?</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207204"/>
            <a:ext cx="5576351" cy="3227896"/>
          </a:xfrm>
          <a:prstGeom prst="rect">
            <a:avLst/>
          </a:prstGeom>
          <a:ln>
            <a:noFill/>
          </a:ln>
          <a:effectLst>
            <a:softEdge rad="112500"/>
          </a:effectLst>
        </p:spPr>
      </p:pic>
    </p:spTree>
    <p:extLst>
      <p:ext uri="{BB962C8B-B14F-4D97-AF65-F5344CB8AC3E}">
        <p14:creationId xmlns:p14="http://schemas.microsoft.com/office/powerpoint/2010/main" val="227980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913" y="411358"/>
            <a:ext cx="8229600" cy="4525963"/>
          </a:xfrm>
        </p:spPr>
        <p:txBody>
          <a:bodyPr>
            <a:normAutofit/>
          </a:bodyPr>
          <a:lstStyle/>
          <a:p>
            <a:pPr marL="0" indent="0" algn="just">
              <a:lnSpc>
                <a:spcPct val="150000"/>
              </a:lnSpc>
              <a:buNone/>
            </a:pPr>
            <a:r>
              <a:rPr lang="ru-RU" sz="1800" dirty="0" smtClean="0"/>
              <a:t>У једној ћелији разговарале су митохондрије. Било их је десетак. Приметиле су мало даље од себе неколико зелених органела, њима сличног изгледа. Прокоментарисале су да су те зелене органеле настале на сличан начин као и оне. О којим зеленим органелама је реч?</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74340"/>
            <a:ext cx="1913378" cy="393305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844361"/>
            <a:ext cx="5875713" cy="3401183"/>
          </a:xfrm>
          <a:prstGeom prst="rect">
            <a:avLst/>
          </a:prstGeom>
          <a:ln>
            <a:noFill/>
          </a:ln>
          <a:effectLst>
            <a:softEdge rad="112500"/>
          </a:effectLst>
        </p:spPr>
      </p:pic>
    </p:spTree>
    <p:extLst>
      <p:ext uri="{BB962C8B-B14F-4D97-AF65-F5344CB8AC3E}">
        <p14:creationId xmlns:p14="http://schemas.microsoft.com/office/powerpoint/2010/main" val="297301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2725"/>
            <a:ext cx="8229600" cy="4525963"/>
          </a:xfrm>
        </p:spPr>
        <p:txBody>
          <a:bodyPr>
            <a:normAutofit/>
          </a:bodyPr>
          <a:lstStyle/>
          <a:p>
            <a:pPr marL="0" indent="0" algn="just">
              <a:lnSpc>
                <a:spcPct val="150000"/>
              </a:lnSpc>
              <a:buNone/>
            </a:pPr>
            <a:r>
              <a:rPr lang="ru-RU" sz="1800" dirty="0" smtClean="0"/>
              <a:t>Зелена алга желела је да изађе на копно. Говорили су јој да неће преживети, јер су јој потребне нове адаптације на ваздушну средину, али је она била тврдоглава. Изашла је, али није могла да стоји усправно, почела је врло брзо да вене и да изумире. Зашто алга није успела да преживи?</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2924944"/>
            <a:ext cx="399800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1475656" y="2172972"/>
            <a:ext cx="2202359" cy="4401584"/>
          </a:xfrm>
          <a:prstGeom prst="rect">
            <a:avLst/>
          </a:prstGeom>
        </p:spPr>
      </p:pic>
    </p:spTree>
    <p:extLst>
      <p:ext uri="{BB962C8B-B14F-4D97-AF65-F5344CB8AC3E}">
        <p14:creationId xmlns:p14="http://schemas.microsoft.com/office/powerpoint/2010/main" val="2657521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442</Words>
  <Application>Microsoft Office PowerPoint</Application>
  <PresentationFormat>On-screen Show (4:3)</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ШЕСТАЦИ  ДЕТЕКТИВИ</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ШЕСТАЦИ ДЕТЕКТИВИ</dc:title>
  <dc:creator>GigaBiT</dc:creator>
  <cp:lastModifiedBy>GigaBiT</cp:lastModifiedBy>
  <cp:revision>22</cp:revision>
  <dcterms:created xsi:type="dcterms:W3CDTF">2020-05-26T19:34:42Z</dcterms:created>
  <dcterms:modified xsi:type="dcterms:W3CDTF">2020-05-29T20:14:08Z</dcterms:modified>
</cp:coreProperties>
</file>